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1DFC-C7DA-9B41-89B4-C8344170243E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1EF8-C7E2-CD4A-B8CB-FB4FE7AB2CD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df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495293">
            <a:off x="3460044" y="3886200"/>
            <a:ext cx="4131734" cy="75635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Food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50168" cy="20501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915812" y="4038600"/>
            <a:ext cx="1752600" cy="16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808459">
            <a:off x="4270735" y="706675"/>
            <a:ext cx="15104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Friends 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50" y="248315"/>
            <a:ext cx="1746250" cy="2310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8412" y="6261100"/>
            <a:ext cx="5650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</a:t>
            </a:r>
            <a:r>
              <a:rPr lang="en-US" dirty="0" err="1" smtClean="0">
                <a:solidFill>
                  <a:srgbClr val="FF0000"/>
                </a:solidFill>
              </a:rPr>
              <a:t>duckman.pettho.com/characters/scrooge.html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Emissions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fred hewitt</dc:creator>
  <cp:lastModifiedBy>fred hewitt</cp:lastModifiedBy>
  <cp:revision>3</cp:revision>
  <dcterms:created xsi:type="dcterms:W3CDTF">2011-11-30T01:04:04Z</dcterms:created>
  <dcterms:modified xsi:type="dcterms:W3CDTF">2011-11-30T01:32:25Z</dcterms:modified>
</cp:coreProperties>
</file>